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5"/>
  </p:handoutMasterIdLst>
  <p:sldIdLst>
    <p:sldId id="279" r:id="rId2"/>
    <p:sldId id="304" r:id="rId3"/>
    <p:sldId id="305" r:id="rId4"/>
    <p:sldId id="306" r:id="rId5"/>
    <p:sldId id="307" r:id="rId6"/>
    <p:sldId id="308" r:id="rId7"/>
    <p:sldId id="309" r:id="rId8"/>
    <p:sldId id="310" r:id="rId9"/>
    <p:sldId id="311" r:id="rId10"/>
    <p:sldId id="312" r:id="rId11"/>
    <p:sldId id="313" r:id="rId12"/>
    <p:sldId id="314" r:id="rId13"/>
    <p:sldId id="315" r:id="rId1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64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143F3C15-AEE9-32CB-CE81-9EB269ACD281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r>
                <a:rPr lang="fr-FR" sz="3200" b="1" dirty="0">
                  <a:solidFill>
                    <a:schemeClr val="bg1"/>
                  </a:solidFill>
                  <a:sym typeface="Wingdings" panose="05000000000000000000" pitchFamily="2" charset="2"/>
                </a:rPr>
                <a:t> </a:t>
              </a:r>
              <a:r>
                <a:rPr lang="fr-FR" sz="3200" b="1" dirty="0">
                  <a:solidFill>
                    <a:schemeClr val="bg1"/>
                  </a:solidFill>
                </a:rPr>
                <a:t>Je lis l’heure sur une horloge.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 flipH="1">
            <a:off x="2133600" y="3730921"/>
            <a:ext cx="910442" cy="66294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379743620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5/6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0D984BB-7599-8180-ED12-D19A7C000D9F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4" y="2744774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8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75078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20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90B35955-ECA2-556F-4386-CB2028F988AD}"/>
              </a:ext>
            </a:extLst>
          </p:cNvPr>
          <p:cNvCxnSpPr>
            <a:cxnSpLocks/>
          </p:cNvCxnSpPr>
          <p:nvPr/>
        </p:nvCxnSpPr>
        <p:spPr>
          <a:xfrm flipH="1">
            <a:off x="2133600" y="3730921"/>
            <a:ext cx="910442" cy="66294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40753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 flipH="1" flipV="1">
            <a:off x="2390899" y="2608613"/>
            <a:ext cx="708561" cy="1122308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299901028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6/6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0D984BB-7599-8180-ED12-D19A7C000D9F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3" y="2744774"/>
            <a:ext cx="75078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11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75078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23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ECF6B5E4-AD91-2849-8753-EB8B81C71425}"/>
              </a:ext>
            </a:extLst>
          </p:cNvPr>
          <p:cNvCxnSpPr>
            <a:cxnSpLocks/>
          </p:cNvCxnSpPr>
          <p:nvPr/>
        </p:nvCxnSpPr>
        <p:spPr>
          <a:xfrm flipH="1" flipV="1">
            <a:off x="2390899" y="2608613"/>
            <a:ext cx="708561" cy="1122308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2467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 flipV="1">
            <a:off x="3099460" y="2529444"/>
            <a:ext cx="744187" cy="1201477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7045828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0D984BB-7599-8180-ED12-D19A7C000D9F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4" y="2744774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1260DFE2-DCAB-61CD-309C-479005B872AD}"/>
              </a:ext>
            </a:extLst>
          </p:cNvPr>
          <p:cNvCxnSpPr>
            <a:cxnSpLocks/>
          </p:cNvCxnSpPr>
          <p:nvPr/>
        </p:nvCxnSpPr>
        <p:spPr>
          <a:xfrm flipV="1">
            <a:off x="3099460" y="2529444"/>
            <a:ext cx="744187" cy="1201477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75078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6523834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0" cy="1379427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1983026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0D984BB-7599-8180-ED12-D19A7C000D9F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4" y="2744774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6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75078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18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68DA297B-9B71-A166-193E-0ABB93FAB4E3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0" cy="1379427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5188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318161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1213737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3/6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0D984BB-7599-8180-ED12-D19A7C000D9F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4" y="2744774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3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75078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15</a:t>
            </a:r>
          </a:p>
        </p:txBody>
      </p: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78DEE3CD-5E74-32C5-AE69-2DF36DAC19A8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318161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2355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/>
              <a:t>Écris l’heure indiquée par l’horloge.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758EC9A-FFF0-4ABE-F0A2-3E302496F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1EE12280-A655-91D0-02D7-D524A4AE13FB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77309BCE-576F-3069-DD49-7D6DE51D77D3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080654" cy="769827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re 1">
            <a:extLst>
              <a:ext uri="{FF2B5EF4-FFF2-40B4-BE49-F238E27FC236}">
                <a16:creationId xmlns:a16="http://schemas.microsoft.com/office/drawing/2014/main" id="{7A42FD99-5298-E76A-5C03-9205DDDA720F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</p:spTree>
    <p:extLst>
      <p:ext uri="{BB962C8B-B14F-4D97-AF65-F5344CB8AC3E}">
        <p14:creationId xmlns:p14="http://schemas.microsoft.com/office/powerpoint/2010/main" val="392984742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1">
            <a:extLst>
              <a:ext uri="{FF2B5EF4-FFF2-40B4-BE49-F238E27FC236}">
                <a16:creationId xmlns:a16="http://schemas.microsoft.com/office/drawing/2014/main" id="{CA7DD89F-63E0-CA8B-EE09-E20F30972A90}"/>
              </a:ext>
            </a:extLst>
          </p:cNvPr>
          <p:cNvSpPr txBox="1">
            <a:spLocks/>
          </p:cNvSpPr>
          <p:nvPr/>
        </p:nvSpPr>
        <p:spPr>
          <a:xfrm>
            <a:off x="5978567" y="1838411"/>
            <a:ext cx="4075873" cy="34183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r>
              <a:rPr lang="fr-FR" b="1" dirty="0"/>
              <a:t>Matin : </a:t>
            </a:r>
          </a:p>
          <a:p>
            <a:r>
              <a:rPr lang="fr-FR" dirty="0"/>
              <a:t>Il est . . . h.</a:t>
            </a:r>
          </a:p>
          <a:p>
            <a:endParaRPr lang="fr-FR" dirty="0"/>
          </a:p>
          <a:p>
            <a:r>
              <a:rPr lang="fr-FR" b="1" dirty="0"/>
              <a:t>Après-midi :</a:t>
            </a:r>
          </a:p>
          <a:p>
            <a:r>
              <a:rPr lang="fr-FR" dirty="0"/>
              <a:t>Il est . . . h.</a:t>
            </a:r>
          </a:p>
        </p:txBody>
      </p:sp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50"/>
            <a:ext cx="7886700" cy="603842"/>
          </a:xfrm>
        </p:spPr>
        <p:txBody>
          <a:bodyPr>
            <a:normAutofit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  <a:endParaRPr lang="fr-FR" dirty="0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E10F66CB-4903-F244-AD1A-29957B87EDF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4/6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C3729903-14CA-9FD0-E33F-03EF83E7711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3142" y="1302046"/>
            <a:ext cx="4848225" cy="4857750"/>
          </a:xfrm>
          <a:prstGeom prst="rect">
            <a:avLst/>
          </a:prstGeom>
        </p:spPr>
      </p:pic>
      <p:cxnSp>
        <p:nvCxnSpPr>
          <p:cNvPr id="6" name="Connecteur droit avec flèche 5">
            <a:extLst>
              <a:ext uri="{FF2B5EF4-FFF2-40B4-BE49-F238E27FC236}">
                <a16:creationId xmlns:a16="http://schemas.microsoft.com/office/drawing/2014/main" id="{D0D984BB-7599-8180-ED12-D19A7C000D9F}"/>
              </a:ext>
            </a:extLst>
          </p:cNvPr>
          <p:cNvCxnSpPr/>
          <p:nvPr/>
        </p:nvCxnSpPr>
        <p:spPr>
          <a:xfrm flipV="1">
            <a:off x="3099460" y="1758627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itre 1">
            <a:extLst>
              <a:ext uri="{FF2B5EF4-FFF2-40B4-BE49-F238E27FC236}">
                <a16:creationId xmlns:a16="http://schemas.microsoft.com/office/drawing/2014/main" id="{FDACDB29-C7FF-F65E-E6EF-E03775A156E9}"/>
              </a:ext>
            </a:extLst>
          </p:cNvPr>
          <p:cNvSpPr txBox="1">
            <a:spLocks/>
          </p:cNvSpPr>
          <p:nvPr/>
        </p:nvSpPr>
        <p:spPr>
          <a:xfrm>
            <a:off x="6982034" y="2744774"/>
            <a:ext cx="598382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4</a:t>
            </a:r>
          </a:p>
        </p:txBody>
      </p:sp>
      <p:sp>
        <p:nvSpPr>
          <p:cNvPr id="10" name="Titre 1">
            <a:extLst>
              <a:ext uri="{FF2B5EF4-FFF2-40B4-BE49-F238E27FC236}">
                <a16:creationId xmlns:a16="http://schemas.microsoft.com/office/drawing/2014/main" id="{F18B9A76-1BE6-A13A-D036-93CF1C2F6A47}"/>
              </a:ext>
            </a:extLst>
          </p:cNvPr>
          <p:cNvSpPr txBox="1">
            <a:spLocks/>
          </p:cNvSpPr>
          <p:nvPr/>
        </p:nvSpPr>
        <p:spPr>
          <a:xfrm>
            <a:off x="6940469" y="4215335"/>
            <a:ext cx="750783" cy="60384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tx1"/>
                </a:solidFill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fr-FR" sz="4400" b="1" dirty="0">
                <a:solidFill>
                  <a:srgbClr val="C00000"/>
                </a:solidFill>
              </a:rPr>
              <a:t>16</a:t>
            </a:r>
          </a:p>
        </p:txBody>
      </p:sp>
      <p:cxnSp>
        <p:nvCxnSpPr>
          <p:cNvPr id="8" name="Connecteur droit avec flèche 7">
            <a:extLst>
              <a:ext uri="{FF2B5EF4-FFF2-40B4-BE49-F238E27FC236}">
                <a16:creationId xmlns:a16="http://schemas.microsoft.com/office/drawing/2014/main" id="{8A07439F-ABEE-FFE0-C502-EEA16B53F2C8}"/>
              </a:ext>
            </a:extLst>
          </p:cNvPr>
          <p:cNvCxnSpPr>
            <a:cxnSpLocks/>
          </p:cNvCxnSpPr>
          <p:nvPr/>
        </p:nvCxnSpPr>
        <p:spPr>
          <a:xfrm>
            <a:off x="3099460" y="3730921"/>
            <a:ext cx="1080654" cy="769827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05122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0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698</TotalTime>
  <Words>290</Words>
  <Application>Microsoft Office PowerPoint</Application>
  <PresentationFormat>Affichage à l'écran (4:3)</PresentationFormat>
  <Paragraphs>98</Paragraphs>
  <Slides>13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  <vt:lpstr>Écris l’heure indiquée par l’horloge.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52</cp:revision>
  <dcterms:created xsi:type="dcterms:W3CDTF">2023-02-07T14:55:57Z</dcterms:created>
  <dcterms:modified xsi:type="dcterms:W3CDTF">2025-08-12T15:55:04Z</dcterms:modified>
</cp:coreProperties>
</file>